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213" r:id="rId1"/>
    <p:sldMasterId id="2147484225" r:id="rId2"/>
  </p:sldMasterIdLst>
  <p:notesMasterIdLst>
    <p:notesMasterId r:id="rId6"/>
  </p:notesMasterIdLst>
  <p:handoutMasterIdLst>
    <p:handoutMasterId r:id="rId7"/>
  </p:handoutMasterIdLst>
  <p:sldIdLst>
    <p:sldId id="366" r:id="rId3"/>
    <p:sldId id="367" r:id="rId4"/>
    <p:sldId id="256" r:id="rId5"/>
  </p:sldIdLst>
  <p:sldSz cx="9144000" cy="6858000" type="screen4x3"/>
  <p:notesSz cx="7010400" cy="9296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2000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2000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2000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2000"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30000"/>
    <a:srgbClr val="000507"/>
    <a:srgbClr val="ECF759"/>
    <a:srgbClr val="EEE962"/>
    <a:srgbClr val="F4F4F4"/>
    <a:srgbClr val="D27E00"/>
    <a:srgbClr val="892600"/>
    <a:srgbClr val="92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22363" autoAdjust="0"/>
    <p:restoredTop sz="88825" autoAdjust="0"/>
  </p:normalViewPr>
  <p:slideViewPr>
    <p:cSldViewPr>
      <p:cViewPr>
        <p:scale>
          <a:sx n="116" d="100"/>
          <a:sy n="116" d="100"/>
        </p:scale>
        <p:origin x="-552" y="16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78" d="100"/>
          <a:sy n="78" d="100"/>
        </p:scale>
        <p:origin x="-2870" y="-58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1.xml"/><Relationship Id="rId7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tableStyles" Target="tableStyles.xml"/><Relationship Id="rId5" Type="http://schemas.openxmlformats.org/officeDocument/2006/relationships/slide" Target="slides/slide3.xml"/><Relationship Id="rId10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9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9798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70338" y="0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9798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29675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9798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70338" y="8829675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4DCA9126-2878-4128-A378-42965F71B09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2235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1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4781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70338" y="0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638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81100" y="696913"/>
            <a:ext cx="4648200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781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1675" y="4416425"/>
            <a:ext cx="5607050" cy="4183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24781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29675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4781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0338" y="8829675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58284B74-EDE6-4ABE-A96E-DD34F9420D4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78027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55650" indent="-2905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63638" indent="-2317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30363" indent="-2317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95500" indent="-2317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52700" indent="-2317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3009900" indent="-2317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67100" indent="-2317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924300" indent="-2317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EF517991-8B94-4F13-A6D1-36FA8A41747F}" type="slidenum">
              <a:rPr lang="en-US" altLang="en-US" smtClean="0"/>
              <a:pPr eaLnBrk="1" hangingPunct="1">
                <a:spcBef>
                  <a:spcPct val="0"/>
                </a:spcBef>
              </a:pPr>
              <a:t>3</a:t>
            </a:fld>
            <a:endParaRPr lang="en-US" altLang="en-US" smtClean="0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53C7752-5177-4E76-B374-5B5249F2D06D}" type="datetime1">
              <a:rPr lang="en-US" smtClean="0"/>
              <a:t>09/03/2015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EE15E90-4F1B-4DBA-9443-65CABDA741B3}" type="slidenum">
              <a:rPr lang="en-US" smtClean="0"/>
              <a:pPr>
                <a:defRPr/>
              </a:pPr>
              <a:t>‹#›</a:t>
            </a:fld>
            <a:endParaRPr lang="en-US" smtClean="0"/>
          </a:p>
          <a:p>
            <a:pPr>
              <a:defRPr/>
            </a:pPr>
            <a:r>
              <a:rPr lang="en-US" smtClean="0"/>
              <a:t>Use IT and … Create IT!</a:t>
            </a:r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3175344980"/>
      </p:ext>
    </p:extLst>
  </p:cSld>
  <p:clrMapOvr>
    <a:masterClrMapping/>
  </p:clrMapOvr>
  <p:transition>
    <p:wedge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C40E5-849D-485C-88B5-F6E928537D18}" type="datetime1">
              <a:rPr lang="en-US" smtClean="0"/>
              <a:t>09/03/2015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9C8EEF-340A-45AE-B08C-D9A6899322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572185"/>
      </p:ext>
    </p:extLst>
  </p:cSld>
  <p:clrMapOvr>
    <a:masterClrMapping/>
  </p:clrMapOvr>
  <p:transition>
    <p:wedge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75B44-F473-45B1-8FC5-0B132F5FDA43}" type="datetime1">
              <a:rPr lang="en-US" smtClean="0"/>
              <a:t>09/03/2015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9C8EEF-340A-45AE-B08C-D9A6899322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529456"/>
      </p:ext>
    </p:extLst>
  </p:cSld>
  <p:clrMapOvr>
    <a:masterClrMapping/>
  </p:clrMapOvr>
  <p:transition>
    <p:wedge/>
  </p:transition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DB0B2-F809-4F5C-838B-4DB5EAD9DFA6}" type="datetime1">
              <a:rPr lang="en-US" smtClean="0"/>
              <a:t>09/03/2015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6CFBDA-6B53-4BD9-A513-F1E2A912D1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3668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7A1E80-2ED3-4C62-80C7-00777FE18831}" type="datetime1">
              <a:rPr lang="en-US" smtClean="0"/>
              <a:t>09/03/2015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6CFBDA-6B53-4BD9-A513-F1E2A912D1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86254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33353-C4D4-497F-A533-2CA0289A7AF8}" type="datetime1">
              <a:rPr lang="en-US" smtClean="0"/>
              <a:t>09/03/2015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6CFBDA-6B53-4BD9-A513-F1E2A912D1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40489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39D7F-E8DD-4A3E-8288-372CF5CBFF68}" type="datetime1">
              <a:rPr lang="en-US" smtClean="0"/>
              <a:t>09/03/2015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6CFBDA-6B53-4BD9-A513-F1E2A912D1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25254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789D2-432C-41CC-92F5-107E74D242B4}" type="datetime1">
              <a:rPr lang="en-US" smtClean="0"/>
              <a:t>09/03/2015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6CFBDA-6B53-4BD9-A513-F1E2A912D1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13552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124B0-54E6-4F39-8FDD-22C74348DFFA}" type="datetime1">
              <a:rPr lang="en-US" smtClean="0"/>
              <a:t>09/03/2015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6CFBDA-6B53-4BD9-A513-F1E2A912D1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67046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B905C6-E4C2-4738-A6E2-3015470AA2C4}" type="datetime1">
              <a:rPr lang="en-US" smtClean="0"/>
              <a:t>09/03/2015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6CFBDA-6B53-4BD9-A513-F1E2A912D1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7610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31633-5871-4FC2-982E-12FE9E8CE358}" type="datetime1">
              <a:rPr lang="en-US" smtClean="0"/>
              <a:t>09/03/2015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6CFBDA-6B53-4BD9-A513-F1E2A912D1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2108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D0E5B-4B1A-4C61-BC88-5A4B8B930857}" type="datetime1">
              <a:rPr lang="en-US" smtClean="0"/>
              <a:t>09/03/2015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9C8EEF-340A-45AE-B08C-D9A6899322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283757"/>
      </p:ext>
    </p:extLst>
  </p:cSld>
  <p:clrMapOvr>
    <a:masterClrMapping/>
  </p:clrMapOvr>
  <p:transition>
    <p:wedge/>
  </p:transition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5FB54-3E56-4FE2-A550-D37140796165}" type="datetime1">
              <a:rPr lang="en-US" smtClean="0"/>
              <a:t>09/03/2015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6CFBDA-6B53-4BD9-A513-F1E2A912D1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6418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0239F-0A20-45E4-B484-7C67F2568E00}" type="datetime1">
              <a:rPr lang="en-US" smtClean="0"/>
              <a:t>09/03/2015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6CFBDA-6B53-4BD9-A513-F1E2A912D1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35399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AD00B-596D-4111-9562-33BBA63E125C}" type="datetime1">
              <a:rPr lang="en-US" smtClean="0"/>
              <a:t>09/03/2015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6CFBDA-6B53-4BD9-A513-F1E2A912D1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3903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D6819-1C57-4625-BCC1-5A4A64425FBE}" type="datetime1">
              <a:rPr lang="en-US" smtClean="0"/>
              <a:t>09/03/2015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9C8EEF-340A-45AE-B08C-D9A6899322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068115"/>
      </p:ext>
    </p:extLst>
  </p:cSld>
  <p:clrMapOvr>
    <a:masterClrMapping/>
  </p:clrMapOvr>
  <p:transition>
    <p:wedge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CA9DC-9BA1-486F-BB6A-09727F9668FF}" type="datetime1">
              <a:rPr lang="en-US" smtClean="0"/>
              <a:t>09/03/2015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9C8EEF-340A-45AE-B08C-D9A6899322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704965"/>
      </p:ext>
    </p:extLst>
  </p:cSld>
  <p:clrMapOvr>
    <a:masterClrMapping/>
  </p:clrMapOvr>
  <p:transition>
    <p:wedge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DC38F-4900-406D-B029-55FFD55B3EF4}" type="datetime1">
              <a:rPr lang="en-US" smtClean="0"/>
              <a:t>09/03/2015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9C8EEF-340A-45AE-B08C-D9A6899322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168139"/>
      </p:ext>
    </p:extLst>
  </p:cSld>
  <p:clrMapOvr>
    <a:masterClrMapping/>
  </p:clrMapOvr>
  <p:transition>
    <p:wedge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4CFB15-CC5B-4829-A0DE-B51C85EC1573}" type="datetime1">
              <a:rPr lang="en-US" smtClean="0"/>
              <a:t>09/03/2015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9C8EEF-340A-45AE-B08C-D9A6899322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482430"/>
      </p:ext>
    </p:extLst>
  </p:cSld>
  <p:clrMapOvr>
    <a:masterClrMapping/>
  </p:clrMapOvr>
  <p:transition>
    <p:wedge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A44A10-BA1C-4A43-8FB5-12B2F869BBE8}" type="datetime1">
              <a:rPr lang="en-US" smtClean="0"/>
              <a:t>09/03/2015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9C8EEF-340A-45AE-B08C-D9A6899322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698145"/>
      </p:ext>
    </p:extLst>
  </p:cSld>
  <p:clrMapOvr>
    <a:masterClrMapping/>
  </p:clrMapOvr>
  <p:transition>
    <p:wedge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F9ED8-8128-4C8A-9909-04C29D4C1768}" type="datetime1">
              <a:rPr lang="en-US" smtClean="0"/>
              <a:t>09/03/2015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9C8EEF-340A-45AE-B08C-D9A6899322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570422"/>
      </p:ext>
    </p:extLst>
  </p:cSld>
  <p:clrMapOvr>
    <a:masterClrMapping/>
  </p:clrMapOvr>
  <p:transition>
    <p:wedge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AD81D-85D3-4B47-AE6F-45429B8D74E7}" type="datetime1">
              <a:rPr lang="en-US" smtClean="0"/>
              <a:t>09/03/2015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9C8EEF-340A-45AE-B08C-D9A6899322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842217"/>
      </p:ext>
    </p:extLst>
  </p:cSld>
  <p:clrMapOvr>
    <a:masterClrMapping/>
  </p:clrMapOvr>
  <p:transition>
    <p:wedge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5C586A-23F2-41D7-A401-F84294DF2F4D}" type="datetime1">
              <a:rPr lang="en-US" smtClean="0"/>
              <a:t>09/03/2015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9C8EEF-340A-45AE-B08C-D9A6899322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890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14" r:id="rId1"/>
    <p:sldLayoutId id="2147484215" r:id="rId2"/>
    <p:sldLayoutId id="2147484216" r:id="rId3"/>
    <p:sldLayoutId id="2147484217" r:id="rId4"/>
    <p:sldLayoutId id="2147484218" r:id="rId5"/>
    <p:sldLayoutId id="2147484219" r:id="rId6"/>
    <p:sldLayoutId id="2147484220" r:id="rId7"/>
    <p:sldLayoutId id="2147484221" r:id="rId8"/>
    <p:sldLayoutId id="2147484222" r:id="rId9"/>
    <p:sldLayoutId id="2147484223" r:id="rId10"/>
    <p:sldLayoutId id="2147484224" r:id="rId11"/>
  </p:sldLayoutIdLst>
  <p:transition>
    <p:wedge/>
  </p:transition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B3163A-4B56-4C10-981A-145AE7F1A28B}" type="datetime1">
              <a:rPr lang="en-US" smtClean="0"/>
              <a:t>09/03/2015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6CFBDA-6B53-4BD9-A513-F1E2A912D1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8215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26" r:id="rId1"/>
    <p:sldLayoutId id="2147484227" r:id="rId2"/>
    <p:sldLayoutId id="2147484228" r:id="rId3"/>
    <p:sldLayoutId id="2147484229" r:id="rId4"/>
    <p:sldLayoutId id="2147484230" r:id="rId5"/>
    <p:sldLayoutId id="2147484231" r:id="rId6"/>
    <p:sldLayoutId id="2147484232" r:id="rId7"/>
    <p:sldLayoutId id="2147484233" r:id="rId8"/>
    <p:sldLayoutId id="2147484234" r:id="rId9"/>
    <p:sldLayoutId id="2147484235" r:id="rId10"/>
    <p:sldLayoutId id="2147484236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4.wmf"/><Relationship Id="rId4" Type="http://schemas.openxmlformats.org/officeDocument/2006/relationships/oleObject" Target="../embeddings/oleObject1.bin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205" y="827903"/>
            <a:ext cx="7020697" cy="157965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059" y="2819400"/>
            <a:ext cx="9144000" cy="2316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/>
              <a:t>App Development</a:t>
            </a:r>
          </a:p>
          <a:p>
            <a:pPr algn="ctr"/>
            <a:r>
              <a:rPr lang="en-US" sz="4800" dirty="0" err="1" smtClean="0"/>
              <a:t>HelloPurr</a:t>
            </a:r>
            <a:r>
              <a:rPr lang="en-US" sz="4800" dirty="0" smtClean="0"/>
              <a:t> (Beginner)</a:t>
            </a:r>
            <a:endParaRPr lang="en-US" dirty="0" smtClean="0"/>
          </a:p>
          <a:p>
            <a:pPr algn="ctr"/>
            <a:endParaRPr lang="en-US" sz="1800" dirty="0" smtClean="0"/>
          </a:p>
          <a:p>
            <a:pPr algn="ctr"/>
            <a:endParaRPr lang="en-US" sz="1050" dirty="0" smtClean="0"/>
          </a:p>
          <a:p>
            <a:pPr algn="ctr"/>
            <a:r>
              <a:rPr lang="en-US" i="1" dirty="0" smtClean="0"/>
              <a:t>Developed August 2015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6CFBDA-6B53-4BD9-A513-F1E2A912D1D2}" type="slidenum">
              <a:rPr lang="en-US" smtClean="0"/>
              <a:t>1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384" y="5364265"/>
            <a:ext cx="962025" cy="104668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0" y="5410199"/>
            <a:ext cx="1328351" cy="1328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8175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1" y="6377940"/>
            <a:ext cx="2133600" cy="48006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29514" y="4572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err="1" smtClean="0"/>
              <a:t>HelloPurr</a:t>
            </a:r>
            <a:endParaRPr lang="en-US" sz="3600" dirty="0"/>
          </a:p>
        </p:txBody>
      </p:sp>
      <p:sp>
        <p:nvSpPr>
          <p:cNvPr id="5" name="TextBox 4"/>
          <p:cNvSpPr txBox="1"/>
          <p:nvPr/>
        </p:nvSpPr>
        <p:spPr>
          <a:xfrm>
            <a:off x="914400" y="1235676"/>
            <a:ext cx="73914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The attached pdf contains the directions to build a very basic application called “</a:t>
            </a:r>
            <a:r>
              <a:rPr lang="en-US" sz="1800" dirty="0" err="1" smtClean="0"/>
              <a:t>HelloPurr</a:t>
            </a:r>
            <a:r>
              <a:rPr lang="en-US" sz="1800" dirty="0" smtClean="0"/>
              <a:t>.”  This lesson takes the student through the concepts of:</a:t>
            </a:r>
          </a:p>
          <a:p>
            <a:pPr marL="285750" indent="-285750">
              <a:buFontTx/>
              <a:buChar char="-"/>
            </a:pPr>
            <a:r>
              <a:rPr lang="en-US" sz="1800" dirty="0" smtClean="0"/>
              <a:t>Adding images to enhance a Button</a:t>
            </a:r>
          </a:p>
          <a:p>
            <a:pPr marL="285750" indent="-285750">
              <a:buFontTx/>
              <a:buChar char="-"/>
            </a:pPr>
            <a:r>
              <a:rPr lang="en-US" sz="1800" dirty="0" smtClean="0"/>
              <a:t>Adding sound files</a:t>
            </a:r>
          </a:p>
          <a:p>
            <a:pPr marL="285750" indent="-285750">
              <a:buFontTx/>
              <a:buChar char="-"/>
            </a:pPr>
            <a:r>
              <a:rPr lang="en-US" sz="1800" dirty="0" smtClean="0"/>
              <a:t>Interaction of buttons and sound files</a:t>
            </a:r>
          </a:p>
          <a:p>
            <a:pPr marL="285750" indent="-285750">
              <a:buFontTx/>
              <a:buChar char="-"/>
            </a:pPr>
            <a:r>
              <a:rPr lang="en-US" sz="1800" dirty="0" smtClean="0"/>
              <a:t>Vibration functionality and Math to control length of vibration</a:t>
            </a:r>
          </a:p>
          <a:p>
            <a:pPr marL="285750" indent="-285750">
              <a:buFontTx/>
              <a:buChar char="-"/>
            </a:pPr>
            <a:r>
              <a:rPr lang="en-US" sz="1800" dirty="0" smtClean="0"/>
              <a:t>Packaging applications</a:t>
            </a:r>
          </a:p>
          <a:p>
            <a:endParaRPr lang="en-US" sz="1800" dirty="0" smtClean="0"/>
          </a:p>
          <a:p>
            <a:r>
              <a:rPr lang="en-US" sz="1800" dirty="0" smtClean="0"/>
              <a:t>View PDF:</a:t>
            </a:r>
          </a:p>
          <a:p>
            <a:endParaRPr lang="en-US" sz="1800" dirty="0"/>
          </a:p>
          <a:p>
            <a:endParaRPr lang="en-US" sz="1800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6CFBDA-6B53-4BD9-A513-F1E2A912D1D2}" type="slidenum">
              <a:rPr lang="en-US" smtClean="0"/>
              <a:t>2</a:t>
            </a:fld>
            <a:endParaRPr lang="en-US" dirty="0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15132028"/>
              </p:ext>
            </p:extLst>
          </p:nvPr>
        </p:nvGraphicFramePr>
        <p:xfrm>
          <a:off x="1371600" y="4191000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5" name="Acrobat Document" showAsIcon="1" r:id="rId4" imgW="914400" imgH="771480" progId="AcroExch.Document.7">
                  <p:embed/>
                </p:oleObj>
              </mc:Choice>
              <mc:Fallback>
                <p:oleObj name="Acrobat Document" showAsIcon="1" r:id="rId4" imgW="914400" imgH="771480" progId="AcroExch.Document.7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371600" y="4191000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97423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Intro_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88" y="0"/>
            <a:ext cx="9145588" cy="6859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wedg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6" dur="2000" tmFilter="0, 0; .2, .5; .8, .5; 1, 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1000" autoRev="1" fill="hold"/>
                                        <p:tgtEl>
                                          <p:spTgt spid="205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2707</TotalTime>
  <Words>68</Words>
  <Application>Microsoft Office PowerPoint</Application>
  <PresentationFormat>On-screen Show (4:3)</PresentationFormat>
  <Paragraphs>17</Paragraphs>
  <Slides>3</Slides>
  <Notes>1</Notes>
  <HiddenSlides>0</HiddenSlides>
  <MMClips>0</MMClips>
  <ScaleCrop>false</ScaleCrop>
  <HeadingPairs>
    <vt:vector size="6" baseType="variant"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6" baseType="lpstr">
      <vt:lpstr>Office Theme</vt:lpstr>
      <vt:lpstr>Custom Design</vt:lpstr>
      <vt:lpstr>Adobe Acrobat Document</vt:lpstr>
      <vt:lpstr>PowerPoint Presentation</vt:lpstr>
      <vt:lpstr>PowerPoint Presentation</vt:lpstr>
      <vt:lpstr>PowerPoint Presentation</vt:lpstr>
    </vt:vector>
  </TitlesOfParts>
  <Company>Jason La Cava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Jason La Cava</dc:creator>
  <cp:lastModifiedBy>Monroe, Stacy</cp:lastModifiedBy>
  <cp:revision>363</cp:revision>
  <cp:lastPrinted>2014-03-03T23:54:15Z</cp:lastPrinted>
  <dcterms:created xsi:type="dcterms:W3CDTF">2008-07-31T19:37:17Z</dcterms:created>
  <dcterms:modified xsi:type="dcterms:W3CDTF">2015-09-03T19:09:05Z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8</vt:i4>
  </property>
</Properties>
</file>